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6" r:id="rId11"/>
    <p:sldId id="265" r:id="rId12"/>
    <p:sldId id="268" r:id="rId13"/>
    <p:sldId id="269" r:id="rId14"/>
  </p:sldIdLst>
  <p:sldSz cx="18288000" cy="10287000"/>
  <p:notesSz cx="6858000" cy="9144000"/>
  <p:embeddedFontLst>
    <p:embeddedFont>
      <p:font typeface="Bodoni MT" panose="02070603080606020203" pitchFamily="18" charset="77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</p:embeddedFont>
    <p:embeddedFont>
      <p:font typeface="Proxima Nova" panose="02000506030000020004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37018">
            <a:off x="14341932" y="6696616"/>
            <a:ext cx="4729262" cy="51233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43608" y="4256722"/>
            <a:ext cx="15800784" cy="27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FFFF"/>
                </a:solidFill>
                <a:latin typeface="Bodoni MT"/>
              </a:rPr>
              <a:t>Accelerate Your Data Career Through  Community</a:t>
            </a:r>
            <a:r>
              <a:rPr lang="en-US" sz="7800">
                <a:solidFill>
                  <a:srgbClr val="702E52"/>
                </a:solidFill>
                <a:latin typeface="Bodoni MT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79178">
            <a:off x="-2367481" y="-3090861"/>
            <a:ext cx="6792361" cy="5773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15201" y="7735813"/>
            <a:ext cx="3256954" cy="46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Proxima Nova"/>
              </a:rPr>
              <a:t>@</a:t>
            </a:r>
            <a:r>
              <a:rPr lang="en-US" sz="2700" dirty="0" err="1">
                <a:solidFill>
                  <a:srgbClr val="FFFFFF"/>
                </a:solidFill>
                <a:latin typeface="Proxima Nova"/>
              </a:rPr>
              <a:t>sadiestlawrence</a:t>
            </a:r>
            <a:endParaRPr lang="en-US" sz="2700" dirty="0">
              <a:solidFill>
                <a:srgbClr val="FFFFFF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23141" y="7103156"/>
            <a:ext cx="4375927" cy="43102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377" y="3923083"/>
            <a:ext cx="1679524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Bodoni MT"/>
              </a:rPr>
              <a:t>How Community Elevates Your Data Career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71" y="804577"/>
            <a:ext cx="1679524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Bodoni MT"/>
              </a:rPr>
              <a:t>How Community Elevates Your Data Career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57142" y="3794055"/>
            <a:ext cx="1747499" cy="21674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25685" y="3794055"/>
            <a:ext cx="2121382" cy="21674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35557" y="3782504"/>
            <a:ext cx="2190542" cy="21905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89100" y="3794055"/>
            <a:ext cx="2190542" cy="21905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24352" y="6604260"/>
            <a:ext cx="34129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52979" y="6569970"/>
            <a:ext cx="300686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Learn from Others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roxima Nov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81045" y="6569970"/>
            <a:ext cx="300686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Share Your Your Knowledge 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roxima Nov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47264" y="6581521"/>
            <a:ext cx="300686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Lead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23141" y="7103156"/>
            <a:ext cx="4375927" cy="43102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82424" y="1153064"/>
            <a:ext cx="9323153" cy="726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Bodoni MT"/>
              </a:rPr>
              <a:t>WHAT YOU GET OUT OF COMMUNITY WILL DEPEND ON WHAT YOU GIVE TO COMMUNITY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34375" y="7573135"/>
            <a:ext cx="693469" cy="69346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65121" y="7573135"/>
            <a:ext cx="693469" cy="69346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1924" r="-2192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15876" y="7573135"/>
            <a:ext cx="693469" cy="69346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1910" r="-5191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61709" y="7573135"/>
            <a:ext cx="693469" cy="6934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98499" y="7573135"/>
            <a:ext cx="693469" cy="69346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126" b="-1126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2043903" y="-2487280"/>
            <a:ext cx="5606430" cy="6073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2078478">
            <a:off x="14750927" y="7084377"/>
            <a:ext cx="5016746" cy="434784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62527" y="3833914"/>
            <a:ext cx="10842428" cy="171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>
                <a:solidFill>
                  <a:srgbClr val="FFFFFF"/>
                </a:solidFill>
                <a:latin typeface="Bodoni MT 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75932" y="8682536"/>
            <a:ext cx="6336136" cy="41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@sadiestlawrence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377" y="3923083"/>
            <a:ext cx="16795246" cy="24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odoni MT"/>
              </a:rPr>
              <a:t>What Comes To Mind When You Think Of Data Science?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6562" y="771525"/>
            <a:ext cx="5791908" cy="5657850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17318" t="26" r="-17407" b="-1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886075" y="1756674"/>
            <a:ext cx="5791908" cy="5657850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61161" t="26" r="-61251" b="-1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95665" y="2804311"/>
            <a:ext cx="5791908" cy="565785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12" t="26" r="-23301" b="-1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135015" y="3600450"/>
            <a:ext cx="5791908" cy="5657850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3121" t="26" r="-23210" b="-17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041397" y="771525"/>
            <a:ext cx="8106647" cy="7919013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4296" t="26" r="-4385" b="-17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4536" y="103858"/>
            <a:ext cx="15118927" cy="10079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23141" y="7103156"/>
            <a:ext cx="4375927" cy="43102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377" y="3923083"/>
            <a:ext cx="16795246" cy="24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odoni MT"/>
              </a:rPr>
              <a:t>My Journey To Creating 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odoni MT"/>
              </a:rPr>
              <a:t>Women in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593925" y="6632258"/>
            <a:ext cx="4375927" cy="431028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9111" y="3381040"/>
            <a:ext cx="16230600" cy="0"/>
          </a:xfrm>
          <a:prstGeom prst="line">
            <a:avLst/>
          </a:prstGeom>
          <a:ln w="47625" cap="rnd">
            <a:solidFill>
              <a:srgbClr val="B56B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65705" y="3173211"/>
            <a:ext cx="415658" cy="41565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94038" y="592151"/>
            <a:ext cx="17065430" cy="1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Bodoni MT"/>
              </a:rPr>
              <a:t>WID'S HISTORY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343662" y="3173211"/>
            <a:ext cx="415658" cy="41565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887927" y="3173211"/>
            <a:ext cx="415658" cy="41565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737437" y="3173211"/>
            <a:ext cx="415658" cy="41565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659235" y="3173211"/>
            <a:ext cx="415658" cy="41565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85849" y="2737545"/>
            <a:ext cx="575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8076" y="2737545"/>
            <a:ext cx="58682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66242" y="2737545"/>
            <a:ext cx="58147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47982" y="2737545"/>
            <a:ext cx="59456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2018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73650" y="2737545"/>
            <a:ext cx="58682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2019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412382">
            <a:off x="15813794" y="-1568732"/>
            <a:ext cx="7221069" cy="854493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5254117" y="3173211"/>
            <a:ext cx="415658" cy="41565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B899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133855" y="2737545"/>
            <a:ext cx="656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"/>
              </a:rPr>
              <a:t>2020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4556" y="3986414"/>
            <a:ext cx="247795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First chapter started in Sacramento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64905" y="3986414"/>
            <a:ext cx="28320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Tested new programs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96962" y="3986414"/>
            <a:ext cx="249757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Opened first sister chapter in San Francisco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44431" y="3986414"/>
            <a:ext cx="2540439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Added four new chapters in Vancouver, Atlanta, Philadelphia, and NYC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96845" y="3952124"/>
            <a:ext cx="2540439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Created Residency Program &amp; Job Board.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roxima Nova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Added 5 New Chapters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99557" y="3952124"/>
            <a:ext cx="2540439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Added 30 New Chapters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roxima Nova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Created Career Coaching Program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roxima Nova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</a:rPr>
              <a:t>Created Mentorship Program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roxima Nov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34556" y="1586521"/>
            <a:ext cx="14340979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From small beginnings to lasting impact, we believe in growing sustainably and investing in people for positive impact.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159264" y="8131856"/>
            <a:ext cx="4375927" cy="431028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01068" y="3405006"/>
            <a:ext cx="10058400" cy="5657779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5549" r="-5538" b="1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30753" y="654672"/>
            <a:ext cx="1722871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odoni MT"/>
              </a:rPr>
              <a:t>TODAY AT WOMEN IN DATA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0753" y="1764943"/>
            <a:ext cx="172287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">
                <a:solidFill>
                  <a:srgbClr val="EBC980"/>
                </a:solidFill>
                <a:latin typeface="Montserrat"/>
              </a:rPr>
              <a:t>Our Mission: Close the gender gap and increase diversity in data careers.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35649" y="2645874"/>
            <a:ext cx="1132996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Montserrat"/>
              </a:rPr>
              <a:t>Our Chapters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657" y="4533900"/>
            <a:ext cx="5738159" cy="231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rgbClr val="FFFFFF"/>
                </a:solidFill>
                <a:latin typeface="Proxima Nova"/>
              </a:rPr>
              <a:t>We achieve our mission through our three pillars: </a:t>
            </a: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roxima Nova"/>
              </a:rPr>
              <a:t>Awareness</a:t>
            </a: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roxima Nova"/>
              </a:rPr>
              <a:t>Education</a:t>
            </a:r>
          </a:p>
          <a:p>
            <a:pPr marL="777240" lvl="1" indent="-388620" algn="l">
              <a:lnSpc>
                <a:spcPts val="360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roxima Nova"/>
              </a:rPr>
              <a:t>Advancement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6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23141" y="7103156"/>
            <a:ext cx="4375927" cy="43102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6377" y="4528529"/>
            <a:ext cx="16795246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Bodoni MT"/>
              </a:rPr>
              <a:t>How To Get Involved in Community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28457" y="3764789"/>
            <a:ext cx="2580477" cy="22579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10455" y="3665552"/>
            <a:ext cx="1867091" cy="2057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2171" y="804577"/>
            <a:ext cx="16795246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Bodoni MT"/>
              </a:rPr>
              <a:t>How To Get Involved in Community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65684" y="3764789"/>
            <a:ext cx="2045080" cy="19581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12220" y="6574994"/>
            <a:ext cx="34129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Start with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0847" y="6540704"/>
            <a:ext cx="300686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Build a Work Resource Group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68913" y="6540704"/>
            <a:ext cx="300686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roxima Nova"/>
              </a:rPr>
              <a:t>Join an Existing Community 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201</Words>
  <Application>Microsoft Macintosh PowerPoint</Application>
  <PresentationFormat>Custom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Bodoni MT</vt:lpstr>
      <vt:lpstr>Calibri</vt:lpstr>
      <vt:lpstr>Proxima Nova</vt:lpstr>
      <vt:lpstr>Arial</vt:lpstr>
      <vt:lpstr>Montserrat</vt:lpstr>
      <vt:lpstr>Bodoni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Accelerate Your Data Career Through  Community </dc:title>
  <cp:lastModifiedBy>Sadie St. Lawrence</cp:lastModifiedBy>
  <cp:revision>2</cp:revision>
  <dcterms:created xsi:type="dcterms:W3CDTF">2006-08-16T00:00:00Z</dcterms:created>
  <dcterms:modified xsi:type="dcterms:W3CDTF">2021-06-11T15:28:30Z</dcterms:modified>
  <dc:identifier>DAEhBGRjjYk</dc:identifier>
</cp:coreProperties>
</file>